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ela Gothic One"/>
      <p:regular r:id="rId18"/>
    </p:embeddedFont>
    <p:embeddedFont>
      <p:font typeface="Dela Gothic On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9290"/>
            <a:ext cx="7627382" cy="498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Разработка мобильного приложения для распознавания автомобильных деталей по их изображениям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63031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Исполнитель: Касумов Самир Расимович, 4 курс, группа ПрИн-467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8936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Научный руководитель: Гилка В.В., кандидат технических наук, доцент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2807"/>
            <a:ext cx="784824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Общая концепция разработанного мной подхода: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03540" y="1285399"/>
            <a:ext cx="13223319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Использование свёрточных нейронных сетей (CNN) с фреймворком TensorFlow и Keras для автоматического распознавания автомобильных деталей по изображениям.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3540" y="2391013"/>
            <a:ext cx="4104323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Чем лучше аналогов?</a:t>
            </a:r>
            <a:endParaRPr lang="en-US" sz="2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8341" y="3089196"/>
            <a:ext cx="2181820" cy="14961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35254" y="3830360"/>
            <a:ext cx="147757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301139" y="3290173"/>
            <a:ext cx="409991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Автоматизация процесса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5301139" y="3741420"/>
            <a:ext cx="842474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Уменьшает зависимость от человеческого фактора и сокращает временные затраты.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50406" y="4600932"/>
            <a:ext cx="8726210" cy="11430"/>
          </a:xfrm>
          <a:prstGeom prst="roundRect">
            <a:avLst>
              <a:gd name="adj" fmla="val 738681"/>
            </a:avLst>
          </a:prstGeom>
          <a:solidFill>
            <a:srgbClr val="8D24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90" y="4635579"/>
            <a:ext cx="4363641" cy="149613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04417" y="5182553"/>
            <a:ext cx="209788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392108" y="4836557"/>
            <a:ext cx="295334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Высокая точность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392108" y="5287804"/>
            <a:ext cx="733377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Обеспечивает точное распознавание деталей благодаря современным алгоритмам машинного обучения.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241375" y="6147316"/>
            <a:ext cx="7635240" cy="11430"/>
          </a:xfrm>
          <a:prstGeom prst="roundRect">
            <a:avLst>
              <a:gd name="adj" fmla="val 738681"/>
            </a:avLst>
          </a:prstGeom>
          <a:solidFill>
            <a:srgbClr val="8D24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6181963"/>
            <a:ext cx="6545461" cy="149613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8583" y="6728936"/>
            <a:ext cx="221337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482959" y="6382941"/>
            <a:ext cx="446555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Работа в реальном времени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7482959" y="6834188"/>
            <a:ext cx="624292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Позволяет быстро идентифицировать детали, что важно для оперативного ремонта и обслуживания.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6161"/>
            <a:ext cx="547699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Практическая значимость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8309" y="1576983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Разработанное мобильное приложение для автоматического распознавания автомобильных деталей по изображениям будет использоваться для быстрой и точной идентификации запчастей. Это значительно упростит процесс подбора и заказа необходимых компонентов для автомастерских, дистрибьюторов автозапчастей и конечных пользователей.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8608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Преимущества для пользователей, бизнеса или науки: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126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Сокращение временных затрат: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Быстрое распознавание деталей.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736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Повышение точности: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Уменьшение ошибок при подборе запчастей.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961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Удобство использования: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Простой интерфейс для широкого круга пользователей.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185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Экономия ресурсов: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Автоматизация процесса снизит затраты на обучение персонала.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30899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Примеры, где решение может быть полезным: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89942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Автомастерские: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Быстрое определение необходимых запчастей.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32186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Дистрибьюторы автозапчастей: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Упрощение процесса заказа и поставки.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7442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Конечные пользователи: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Самостоятельная идентификация запчастей для ремонта.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71667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Научные исследования: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Улучшение алгоритмов распознавания изображений.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73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Почему тема важна в современных условиях?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74269"/>
            <a:ext cx="44542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Современные технологии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4707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Современные технологии мобильных приложений и машинного обучения значительно упрощают идентификацию объектов.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74269"/>
            <a:ext cx="45811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Оперативность и точность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47078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Разработка приложения для распознавания автомобильных деталей позволяет пользователям оперативно и точно определить нужные компоненты по фотографии, что особенно актуально для автомастерских, дистрибьюторов автозапчастей и конечных пользователей.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6196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Какая проблема существует в заданной предметной области?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560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5428655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356027"/>
            <a:ext cx="49269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Рост автомобильного рынка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842159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условиях роста автомобильного рынка и усложнения современных транспортных средств возрастает потребность в эффективных цифровых решениях для обслуживания и ремонта.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53560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4393" y="5428655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5356027"/>
            <a:ext cx="39868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Традиционные методы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5842159"/>
            <a:ext cx="57446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Традиционные методы подбора автозапчастей требуют значительных временных затрат и часто не гарантируют точности, что особенно актуально для пользователей, не обладающих глубокими знаниями в данной области.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0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39" y="3021806"/>
            <a:ext cx="13314521" cy="1236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Основные сложности и ограничения в предметной области: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7939" y="4540329"/>
            <a:ext cx="6563320" cy="1414701"/>
          </a:xfrm>
          <a:prstGeom prst="roundRect">
            <a:avLst>
              <a:gd name="adj" fmla="val 558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3559" y="4735949"/>
            <a:ext cx="306276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Временные затраты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3559" y="5157907"/>
            <a:ext cx="617208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Традиционные методы подбора автозапчастей требуют значительного времени.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09259" y="4540329"/>
            <a:ext cx="6563320" cy="1414701"/>
          </a:xfrm>
          <a:prstGeom prst="roundRect">
            <a:avLst>
              <a:gd name="adj" fmla="val 558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04879" y="4735949"/>
            <a:ext cx="553021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Необходимость специальных знаний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04879" y="5157907"/>
            <a:ext cx="617208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Пользователи без глубоких знаний испытывают трудности в определении нужных запчастей.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7939" y="6143030"/>
            <a:ext cx="6563320" cy="1414701"/>
          </a:xfrm>
          <a:prstGeom prst="roundRect">
            <a:avLst>
              <a:gd name="adj" fmla="val 558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3559" y="6338649"/>
            <a:ext cx="329743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Человеческие ошибки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53559" y="6760607"/>
            <a:ext cx="617208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Ручные методы подвержены ошибкам из-за усталости или невнимательности.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09259" y="6143030"/>
            <a:ext cx="6563320" cy="1414701"/>
          </a:xfrm>
          <a:prstGeom prst="roundRect">
            <a:avLst>
              <a:gd name="adj" fmla="val 558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04879" y="6338649"/>
            <a:ext cx="601098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Ограниченная доступность информации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04879" y="6760607"/>
            <a:ext cx="617208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Трудности в получении точной информации о редких или устаревших запчастях.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218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Цель: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6816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Сокращение временных затрат на идентификацию и подбор автозапчастей путем разработки инструмента для автоматического распознавания автомобильных деталей по изображениям.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48650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Задачи: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45241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Провести обзор существующих методов распознавания автомобильных запчастей.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4657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Анализировать подходы к распознаванию объектов на изображениях и выбрать наиболее подходящие алгоритмы.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690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Адаптировать выбранные алгоритмы для распознавания и классификации автомобильных деталей.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7914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Создать удобный интерфейс для взаимодействия с инструментом распознавания.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21387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Провести тестирование инструмента и оптимизировать его работу для достижения высокой точности и быстродействия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48683"/>
            <a:ext cx="76783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Объект исследования: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7863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Процессы автоматической идентификации и классификации объектов по изображениям.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457944"/>
            <a:ext cx="81383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Предмет исследования: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8309" y="649557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Методы и алгоритмы распознавания изображений, применяемые в мобильных приложениях для автомобильной индустрии.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44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825" y="3020258"/>
            <a:ext cx="13244751" cy="1953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Сейчас задача распознавания автомобильных деталей решается с помощью: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5" y="5271016"/>
            <a:ext cx="494824" cy="4948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2825" y="5963722"/>
            <a:ext cx="3088481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Ручной идентификации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92825" y="6733699"/>
            <a:ext cx="3088481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Ручные методы и консультации требуют много времени.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48" y="5271016"/>
            <a:ext cx="494824" cy="4948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78248" y="5963722"/>
            <a:ext cx="3088481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Штрих-кодов и QR-кодов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078248" y="6733699"/>
            <a:ext cx="308848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Проблемы с чтением кодов и меток.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71" y="5271016"/>
            <a:ext cx="494824" cy="4948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3671" y="5963722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RFID-меток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63671" y="6408063"/>
            <a:ext cx="3088481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Коды могут содержать недостаточно информации.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9094" y="5271016"/>
            <a:ext cx="494824" cy="4948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9094" y="5963722"/>
            <a:ext cx="3088481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Компьютерного зрения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9094" y="6733699"/>
            <a:ext cx="3088481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Некоторые методы требуют значительных вычислительных ресурсов.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722" y="605433"/>
            <a:ext cx="13370957" cy="11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Сравнение программ для идентификации автозапчастей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29722" y="223897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PartFinder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29722" y="2714863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Высокая точность распознавания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9722" y="3353276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Удобный интерфейс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9722" y="3703915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Интеграция с базами данных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9722" y="4153614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9722" y="4603313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9722" y="5070991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Недостатки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29722" y="5546884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Ограниченная функциональность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9722" y="6185297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Зависимость от качества изображений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9722" y="6823710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Высокая стоимость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089797" y="223897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AutoPartScan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089797" y="2714863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Быстрая идентификация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089797" y="3065502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Поддержка различных форматов изображений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089797" y="3703915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Простота использования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089797" y="4153614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089797" y="4603313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089797" y="5053013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089797" y="552069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Недостатки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089797" y="5996583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Необходимость нанесения кодов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4089797" y="6634996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Проблемы с чтением в условиях загрязнения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4089797" y="7273409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Ограниченная информация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549872" y="223897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CarPartID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549872" y="2714863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Автоматическая идентификация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49872" y="3353276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Работа в сложных условиях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49872" y="3703915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Одновременное считывание нескольких меток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49872" y="4441388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549872" y="4909066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Недостатки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7549872" y="5384959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Высокая стоимость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549872" y="5735598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Ограниченная дальность действия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549872" y="6374011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Необходимость интеграции с существующими системами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1009948" y="223897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VehicleVision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11009948" y="2714863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Автоматизация процесса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11009948" y="3065502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Высокая точность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11009948" y="3416141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Работа в реальном времени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11009948" y="3865840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11009948" y="4315539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11009948" y="4765238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0" name="Text 38"/>
          <p:cNvSpPr/>
          <p:nvPr/>
        </p:nvSpPr>
        <p:spPr>
          <a:xfrm>
            <a:off x="11009948" y="5232916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Недостатки</a:t>
            </a:r>
            <a:endParaRPr lang="en-US" sz="1850" dirty="0"/>
          </a:p>
        </p:txBody>
      </p:sp>
      <p:sp>
        <p:nvSpPr>
          <p:cNvPr id="41" name="Text 39"/>
          <p:cNvSpPr/>
          <p:nvPr/>
        </p:nvSpPr>
        <p:spPr>
          <a:xfrm>
            <a:off x="11009948" y="5708809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Необходимость обучения моделей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11009948" y="6347222"/>
            <a:ext cx="301359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Зависимость от качества изображений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11009948" y="6985635"/>
            <a:ext cx="301359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Вычислительные ресурсы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644" y="484703"/>
            <a:ext cx="13473113" cy="1631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Существующие программы не удовлетворяют полностью требованиям или целям работы по следующим причинам: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7303770" y="2446973"/>
            <a:ext cx="22860" cy="5297924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4" name="Shape 2"/>
          <p:cNvSpPr/>
          <p:nvPr/>
        </p:nvSpPr>
        <p:spPr>
          <a:xfrm>
            <a:off x="6573441" y="2807494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5" name="Shape 3"/>
          <p:cNvSpPr/>
          <p:nvPr/>
        </p:nvSpPr>
        <p:spPr>
          <a:xfrm>
            <a:off x="7129224" y="2632948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8405" y="2688312"/>
            <a:ext cx="1534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985129" y="2612231"/>
            <a:ext cx="44206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Ограниченная функциональность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78644" y="2983230"/>
            <a:ext cx="582715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Некоторые программы не предоставляют всех необходимых функций для полного удовлетворения потребностей пользователей.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78316" y="3634145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10" name="Shape 8"/>
          <p:cNvSpPr/>
          <p:nvPr/>
        </p:nvSpPr>
        <p:spPr>
          <a:xfrm>
            <a:off x="7129224" y="3459599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6139" y="3514963"/>
            <a:ext cx="21800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224599" y="3438882"/>
            <a:ext cx="262544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Высокая стоимость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224599" y="3809881"/>
            <a:ext cx="582715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Некоторые программы могут быть слишком дорогими для широкого использования.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573441" y="4378166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9224" y="4203621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0186" y="4258985"/>
            <a:ext cx="230029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96766" y="4182904"/>
            <a:ext cx="560903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Необходимость дополнительных действий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78644" y="4553902"/>
            <a:ext cx="5827157" cy="793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Требование нанесения кодов или меток, а также интеграция с существующими системами могут быть трудоемкими и затратными по времени.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78316" y="5208389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9224" y="5033843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4590" y="5089208"/>
            <a:ext cx="24122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8224599" y="5013127"/>
            <a:ext cx="454199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Зависимость от внешних факторов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224599" y="5384125"/>
            <a:ext cx="582715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Некоторые программы зависят от качества изображений или наличия интернета, что может ограничивать их использование.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573441" y="6038612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25" name="Shape 23"/>
          <p:cNvSpPr/>
          <p:nvPr/>
        </p:nvSpPr>
        <p:spPr>
          <a:xfrm>
            <a:off x="7129224" y="5864066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99828" y="5919430"/>
            <a:ext cx="23074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2638425" y="5843349"/>
            <a:ext cx="376737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Ограниченная актуальность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578644" y="6214348"/>
            <a:ext cx="582715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Программы, использующие устаревшие каталоги или методы, могут не обеспечивать актуальную информацию.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78316" y="6782633"/>
            <a:ext cx="578644" cy="22860"/>
          </a:xfrm>
          <a:prstGeom prst="roundRect">
            <a:avLst>
              <a:gd name="adj" fmla="val 303798"/>
            </a:avLst>
          </a:prstGeom>
          <a:solidFill>
            <a:srgbClr val="8D2424"/>
          </a:solidFill>
          <a:ln/>
        </p:spPr>
      </p:sp>
      <p:sp>
        <p:nvSpPr>
          <p:cNvPr id="30" name="Shape 28"/>
          <p:cNvSpPr/>
          <p:nvPr/>
        </p:nvSpPr>
        <p:spPr>
          <a:xfrm>
            <a:off x="7129224" y="6608088"/>
            <a:ext cx="371951" cy="371951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03400" y="6663452"/>
            <a:ext cx="223480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8224599" y="6587371"/>
            <a:ext cx="336232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Проблемы с интерфейсом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224599" y="6958370"/>
            <a:ext cx="582715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Некоторые программы могут иметь сложный или неудобный интерфейс, что затрудняет их использование.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2024-12-19T20:24:01Z</dcterms:created>
  <dcterms:modified xsi:type="dcterms:W3CDTF">2024-12-19T20:24:01Z</dcterms:modified>
</cp:coreProperties>
</file>